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D21E4-15BF-4A8F-A434-FD9F7842FA2D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7F728CE6-18BD-4994-84DB-42527A5FC6E2}">
      <dgm:prSet phldrT="[Κείμενο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ΜΟΡΦΕΣ ΠΟΛΕΜΟΥ</a:t>
          </a:r>
          <a:endParaRPr lang="el-GR" sz="1800" dirty="0">
            <a:solidFill>
              <a:schemeClr val="tx1"/>
            </a:solidFill>
          </a:endParaRPr>
        </a:p>
      </dgm:t>
    </dgm:pt>
    <dgm:pt modelId="{3A4C1278-0A01-4F8D-8BD5-FA26051F6F85}" type="parTrans" cxnId="{34298057-129B-4D96-9CCC-34852FBC84B9}">
      <dgm:prSet/>
      <dgm:spPr/>
      <dgm:t>
        <a:bodyPr/>
        <a:lstStyle/>
        <a:p>
          <a:endParaRPr lang="el-GR"/>
        </a:p>
      </dgm:t>
    </dgm:pt>
    <dgm:pt modelId="{AF6AA2F4-7099-434C-8A6E-78725DEE28AE}" type="sibTrans" cxnId="{34298057-129B-4D96-9CCC-34852FBC84B9}">
      <dgm:prSet/>
      <dgm:spPr/>
      <dgm:t>
        <a:bodyPr/>
        <a:lstStyle/>
        <a:p>
          <a:endParaRPr lang="el-GR"/>
        </a:p>
      </dgm:t>
    </dgm:pt>
    <dgm:pt modelId="{4AD607A1-9308-4C2D-B734-CC133E7DC1B5}">
      <dgm:prSet phldrT="[Κείμενο]"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Συγκρούσεις </a:t>
          </a:r>
        </a:p>
        <a:p>
          <a:r>
            <a:rPr lang="el-GR" sz="1800" dirty="0" smtClean="0">
              <a:solidFill>
                <a:schemeClr val="tx1"/>
              </a:solidFill>
            </a:rPr>
            <a:t>μεταξύ κρατών</a:t>
          </a:r>
          <a:endParaRPr lang="el-GR" sz="1800" dirty="0">
            <a:solidFill>
              <a:schemeClr val="tx1"/>
            </a:solidFill>
          </a:endParaRPr>
        </a:p>
      </dgm:t>
    </dgm:pt>
    <dgm:pt modelId="{0C1751AF-C52C-48B0-A05A-9324D69FCA2A}" type="parTrans" cxnId="{1DCEC85E-0BDB-4EAB-9C2D-60D284D07A74}">
      <dgm:prSet/>
      <dgm:spPr/>
      <dgm:t>
        <a:bodyPr/>
        <a:lstStyle/>
        <a:p>
          <a:endParaRPr lang="el-GR"/>
        </a:p>
      </dgm:t>
    </dgm:pt>
    <dgm:pt modelId="{E52F81F8-7AF8-4B1E-A5AB-81AF757B616A}" type="sibTrans" cxnId="{1DCEC85E-0BDB-4EAB-9C2D-60D284D07A74}">
      <dgm:prSet/>
      <dgm:spPr/>
      <dgm:t>
        <a:bodyPr/>
        <a:lstStyle/>
        <a:p>
          <a:endParaRPr lang="el-GR"/>
        </a:p>
      </dgm:t>
    </dgm:pt>
    <dgm:pt modelId="{E8683EC6-4D8C-401D-BFDE-B6FCA0065148}">
      <dgm:prSet phldrT="[Κείμενο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Κατακτητικός Πόλεμος</a:t>
          </a:r>
          <a:endParaRPr lang="el-GR" sz="1800" dirty="0">
            <a:solidFill>
              <a:schemeClr val="tx1"/>
            </a:solidFill>
          </a:endParaRPr>
        </a:p>
      </dgm:t>
    </dgm:pt>
    <dgm:pt modelId="{D477CCEE-1AD5-4466-9082-8E07E238033C}" type="parTrans" cxnId="{A1185FCC-ED91-46C8-9D87-4274FF69E0E9}">
      <dgm:prSet/>
      <dgm:spPr/>
      <dgm:t>
        <a:bodyPr/>
        <a:lstStyle/>
        <a:p>
          <a:endParaRPr lang="el-GR"/>
        </a:p>
      </dgm:t>
    </dgm:pt>
    <dgm:pt modelId="{1DE53FC4-CC90-4F77-8DDC-90189E69E2BF}" type="sibTrans" cxnId="{A1185FCC-ED91-46C8-9D87-4274FF69E0E9}">
      <dgm:prSet/>
      <dgm:spPr/>
      <dgm:t>
        <a:bodyPr/>
        <a:lstStyle/>
        <a:p>
          <a:endParaRPr lang="el-GR"/>
        </a:p>
      </dgm:t>
    </dgm:pt>
    <dgm:pt modelId="{6EE392AA-CB35-4D71-BA06-5B501EA7D06E}">
      <dgm:prSet phldrT="[Κείμενο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Εθνικοαπελευθερωτικός Πόλεμος</a:t>
          </a:r>
          <a:endParaRPr lang="el-GR" sz="1800" dirty="0">
            <a:solidFill>
              <a:schemeClr val="tx1"/>
            </a:solidFill>
          </a:endParaRPr>
        </a:p>
      </dgm:t>
    </dgm:pt>
    <dgm:pt modelId="{2368AA57-6BDD-4F2B-8E92-AC374E45CC8C}" type="parTrans" cxnId="{A031D5AF-9DAF-4A06-860C-8B64392D34C8}">
      <dgm:prSet/>
      <dgm:spPr/>
      <dgm:t>
        <a:bodyPr/>
        <a:lstStyle/>
        <a:p>
          <a:endParaRPr lang="el-GR"/>
        </a:p>
      </dgm:t>
    </dgm:pt>
    <dgm:pt modelId="{764E275B-1E5B-4F25-AF5A-EC51065D8B44}" type="sibTrans" cxnId="{A031D5AF-9DAF-4A06-860C-8B64392D34C8}">
      <dgm:prSet/>
      <dgm:spPr/>
      <dgm:t>
        <a:bodyPr/>
        <a:lstStyle/>
        <a:p>
          <a:endParaRPr lang="el-GR"/>
        </a:p>
      </dgm:t>
    </dgm:pt>
    <dgm:pt modelId="{FFA34A00-C0C0-4961-ADAF-1C1C4FF2CE3E}">
      <dgm:prSet phldrT="[Κείμενο]"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Συγκρούσεις</a:t>
          </a:r>
        </a:p>
        <a:p>
          <a:r>
            <a:rPr lang="el-GR" sz="1800" dirty="0" smtClean="0">
              <a:solidFill>
                <a:schemeClr val="tx1"/>
              </a:solidFill>
            </a:rPr>
            <a:t>εντός κρατών</a:t>
          </a:r>
          <a:endParaRPr lang="el-GR" sz="1800" dirty="0">
            <a:solidFill>
              <a:schemeClr val="tx1"/>
            </a:solidFill>
          </a:endParaRPr>
        </a:p>
      </dgm:t>
    </dgm:pt>
    <dgm:pt modelId="{F5D284BD-4206-43D0-B787-06342C3CE9B8}" type="parTrans" cxnId="{3431C389-F8FF-41D6-967C-51B3E3E3AD7F}">
      <dgm:prSet/>
      <dgm:spPr/>
      <dgm:t>
        <a:bodyPr/>
        <a:lstStyle/>
        <a:p>
          <a:endParaRPr lang="el-GR"/>
        </a:p>
      </dgm:t>
    </dgm:pt>
    <dgm:pt modelId="{130640C5-2F67-436E-B94C-5AD7A316D31A}" type="sibTrans" cxnId="{3431C389-F8FF-41D6-967C-51B3E3E3AD7F}">
      <dgm:prSet/>
      <dgm:spPr/>
      <dgm:t>
        <a:bodyPr/>
        <a:lstStyle/>
        <a:p>
          <a:endParaRPr lang="el-GR"/>
        </a:p>
      </dgm:t>
    </dgm:pt>
    <dgm:pt modelId="{375AB4ED-394E-4BAF-AC65-B4E185A43CD3}">
      <dgm:prSet phldrT="[Κείμενο]" custT="1"/>
      <dgm:spPr>
        <a:solidFill>
          <a:srgbClr val="FFC000"/>
        </a:solidFill>
      </dgm:spPr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Επανάσταση</a:t>
          </a:r>
          <a:endParaRPr lang="el-GR" sz="1800" dirty="0">
            <a:solidFill>
              <a:schemeClr val="tx1"/>
            </a:solidFill>
          </a:endParaRPr>
        </a:p>
      </dgm:t>
    </dgm:pt>
    <dgm:pt modelId="{4A1C58FA-17EB-4E9C-ADC7-DCB3C414971F}" type="parTrans" cxnId="{1E7B6F1B-6933-4EAA-9F18-E8CD657B6D10}">
      <dgm:prSet/>
      <dgm:spPr/>
      <dgm:t>
        <a:bodyPr/>
        <a:lstStyle/>
        <a:p>
          <a:endParaRPr lang="el-GR"/>
        </a:p>
      </dgm:t>
    </dgm:pt>
    <dgm:pt modelId="{F2E4BAE9-3047-47F8-B317-178EA64C7CBC}" type="sibTrans" cxnId="{1E7B6F1B-6933-4EAA-9F18-E8CD657B6D10}">
      <dgm:prSet/>
      <dgm:spPr/>
      <dgm:t>
        <a:bodyPr/>
        <a:lstStyle/>
        <a:p>
          <a:endParaRPr lang="el-GR"/>
        </a:p>
      </dgm:t>
    </dgm:pt>
    <dgm:pt modelId="{B10508BB-E766-46B2-B88F-E1A6460780E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Θρησκευτικός Πόλεμος</a:t>
          </a:r>
          <a:endParaRPr lang="el-GR" sz="1800" dirty="0">
            <a:solidFill>
              <a:schemeClr val="tx1"/>
            </a:solidFill>
          </a:endParaRPr>
        </a:p>
      </dgm:t>
    </dgm:pt>
    <dgm:pt modelId="{5BD96507-AA62-451E-9B4E-41B04F1EB876}" type="parTrans" cxnId="{DB9F36BD-BE09-45EE-A2FD-7EB1A8841BBB}">
      <dgm:prSet/>
      <dgm:spPr/>
      <dgm:t>
        <a:bodyPr/>
        <a:lstStyle/>
        <a:p>
          <a:endParaRPr lang="el-GR"/>
        </a:p>
      </dgm:t>
    </dgm:pt>
    <dgm:pt modelId="{AA0C9BF7-C5E3-4730-934B-988CCA6EC8FD}" type="sibTrans" cxnId="{DB9F36BD-BE09-45EE-A2FD-7EB1A8841BBB}">
      <dgm:prSet/>
      <dgm:spPr/>
      <dgm:t>
        <a:bodyPr/>
        <a:lstStyle/>
        <a:p>
          <a:endParaRPr lang="el-GR"/>
        </a:p>
      </dgm:t>
    </dgm:pt>
    <dgm:pt modelId="{BFA8EC52-81C2-42AC-ABB1-1A56CE0738D2}">
      <dgm:prSet custT="1"/>
      <dgm:spPr>
        <a:solidFill>
          <a:srgbClr val="FFC000"/>
        </a:solidFill>
      </dgm:spPr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Εμφύλιος Πόλεμος</a:t>
          </a:r>
          <a:endParaRPr lang="el-GR" sz="1800" dirty="0">
            <a:solidFill>
              <a:schemeClr val="tx1"/>
            </a:solidFill>
          </a:endParaRPr>
        </a:p>
      </dgm:t>
    </dgm:pt>
    <dgm:pt modelId="{B8034877-8E95-4543-9EE4-8C508C8A5DAD}" type="parTrans" cxnId="{20957B16-012F-447A-A802-4090D9C650DE}">
      <dgm:prSet/>
      <dgm:spPr/>
      <dgm:t>
        <a:bodyPr/>
        <a:lstStyle/>
        <a:p>
          <a:endParaRPr lang="el-GR"/>
        </a:p>
      </dgm:t>
    </dgm:pt>
    <dgm:pt modelId="{59AEF149-4E2A-4A41-8A56-64BBDAB274B6}" type="sibTrans" cxnId="{20957B16-012F-447A-A802-4090D9C650DE}">
      <dgm:prSet/>
      <dgm:spPr/>
      <dgm:t>
        <a:bodyPr/>
        <a:lstStyle/>
        <a:p>
          <a:endParaRPr lang="el-GR"/>
        </a:p>
      </dgm:t>
    </dgm:pt>
    <dgm:pt modelId="{16720695-A370-4EA6-846D-8856ED7EFEA3}" type="pres">
      <dgm:prSet presAssocID="{4EAD21E4-15BF-4A8F-A434-FD9F7842FA2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B8B5754-0061-4611-B5DE-5C9F6F691520}" type="pres">
      <dgm:prSet presAssocID="{4EAD21E4-15BF-4A8F-A434-FD9F7842FA2D}" presName="hierFlow" presStyleCnt="0"/>
      <dgm:spPr/>
    </dgm:pt>
    <dgm:pt modelId="{CC41E768-3185-44D3-B9B4-522E5F6786C5}" type="pres">
      <dgm:prSet presAssocID="{4EAD21E4-15BF-4A8F-A434-FD9F7842FA2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D0B618E-C47D-4176-AEB7-5B97E1AAF317}" type="pres">
      <dgm:prSet presAssocID="{7F728CE6-18BD-4994-84DB-42527A5FC6E2}" presName="Name14" presStyleCnt="0"/>
      <dgm:spPr/>
    </dgm:pt>
    <dgm:pt modelId="{2BF73C7E-AA58-47D8-A60E-1FBE069E9046}" type="pres">
      <dgm:prSet presAssocID="{7F728CE6-18BD-4994-84DB-42527A5FC6E2}" presName="level1Shape" presStyleLbl="node0" presStyleIdx="0" presStyleCnt="1" custScaleX="152515" custScaleY="127781" custLinFactNeighborX="-28987" custLinFactNeighborY="-6522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02C81BF-7251-4636-AC0D-FF849EAE3081}" type="pres">
      <dgm:prSet presAssocID="{7F728CE6-18BD-4994-84DB-42527A5FC6E2}" presName="hierChild2" presStyleCnt="0"/>
      <dgm:spPr/>
    </dgm:pt>
    <dgm:pt modelId="{57ECD937-AF4B-4692-BCD5-78CD1CFDD575}" type="pres">
      <dgm:prSet presAssocID="{0C1751AF-C52C-48B0-A05A-9324D69FCA2A}" presName="Name19" presStyleLbl="parChTrans1D2" presStyleIdx="0" presStyleCnt="2"/>
      <dgm:spPr/>
      <dgm:t>
        <a:bodyPr/>
        <a:lstStyle/>
        <a:p>
          <a:endParaRPr lang="el-GR"/>
        </a:p>
      </dgm:t>
    </dgm:pt>
    <dgm:pt modelId="{EC71B667-4B93-41C5-973B-1F1B7298A539}" type="pres">
      <dgm:prSet presAssocID="{4AD607A1-9308-4C2D-B734-CC133E7DC1B5}" presName="Name21" presStyleCnt="0"/>
      <dgm:spPr/>
    </dgm:pt>
    <dgm:pt modelId="{EE8C8A85-C19A-4F35-955F-9351BBF46BEE}" type="pres">
      <dgm:prSet presAssocID="{4AD607A1-9308-4C2D-B734-CC133E7DC1B5}" presName="level2Shape" presStyleLbl="node2" presStyleIdx="0" presStyleCnt="2" custScaleX="163216"/>
      <dgm:spPr/>
      <dgm:t>
        <a:bodyPr/>
        <a:lstStyle/>
        <a:p>
          <a:endParaRPr lang="el-GR"/>
        </a:p>
      </dgm:t>
    </dgm:pt>
    <dgm:pt modelId="{F1A5179E-74B3-4B44-9653-82E5DD5A533A}" type="pres">
      <dgm:prSet presAssocID="{4AD607A1-9308-4C2D-B734-CC133E7DC1B5}" presName="hierChild3" presStyleCnt="0"/>
      <dgm:spPr/>
    </dgm:pt>
    <dgm:pt modelId="{BC30E210-27EB-4243-9610-C982C1425E91}" type="pres">
      <dgm:prSet presAssocID="{D477CCEE-1AD5-4466-9082-8E07E238033C}" presName="Name19" presStyleLbl="parChTrans1D3" presStyleIdx="0" presStyleCnt="5"/>
      <dgm:spPr/>
      <dgm:t>
        <a:bodyPr/>
        <a:lstStyle/>
        <a:p>
          <a:endParaRPr lang="el-GR"/>
        </a:p>
      </dgm:t>
    </dgm:pt>
    <dgm:pt modelId="{362A9752-A1BD-4A9C-AFC3-7B074A1F9524}" type="pres">
      <dgm:prSet presAssocID="{E8683EC6-4D8C-401D-BFDE-B6FCA0065148}" presName="Name21" presStyleCnt="0"/>
      <dgm:spPr/>
    </dgm:pt>
    <dgm:pt modelId="{4F716578-CDF8-47D7-A2BF-2C9415C925A8}" type="pres">
      <dgm:prSet presAssocID="{E8683EC6-4D8C-401D-BFDE-B6FCA0065148}" presName="level2Shape" presStyleLbl="node3" presStyleIdx="0" presStyleCnt="5" custScaleX="141930"/>
      <dgm:spPr/>
      <dgm:t>
        <a:bodyPr/>
        <a:lstStyle/>
        <a:p>
          <a:endParaRPr lang="el-GR"/>
        </a:p>
      </dgm:t>
    </dgm:pt>
    <dgm:pt modelId="{8EA7C79C-01AC-493F-AF09-863EB6793DD5}" type="pres">
      <dgm:prSet presAssocID="{E8683EC6-4D8C-401D-BFDE-B6FCA0065148}" presName="hierChild3" presStyleCnt="0"/>
      <dgm:spPr/>
    </dgm:pt>
    <dgm:pt modelId="{766CDBFF-69D7-4579-B145-7BFD786F50E6}" type="pres">
      <dgm:prSet presAssocID="{2368AA57-6BDD-4F2B-8E92-AC374E45CC8C}" presName="Name19" presStyleLbl="parChTrans1D3" presStyleIdx="1" presStyleCnt="5"/>
      <dgm:spPr/>
      <dgm:t>
        <a:bodyPr/>
        <a:lstStyle/>
        <a:p>
          <a:endParaRPr lang="el-GR"/>
        </a:p>
      </dgm:t>
    </dgm:pt>
    <dgm:pt modelId="{0C24B0AC-2DF4-4AB6-B43F-3951B073806C}" type="pres">
      <dgm:prSet presAssocID="{6EE392AA-CB35-4D71-BA06-5B501EA7D06E}" presName="Name21" presStyleCnt="0"/>
      <dgm:spPr/>
    </dgm:pt>
    <dgm:pt modelId="{F6AFE425-6FA8-422C-A149-A0D8F6C8D310}" type="pres">
      <dgm:prSet presAssocID="{6EE392AA-CB35-4D71-BA06-5B501EA7D06E}" presName="level2Shape" presStyleLbl="node3" presStyleIdx="1" presStyleCnt="5" custScaleX="224981"/>
      <dgm:spPr/>
      <dgm:t>
        <a:bodyPr/>
        <a:lstStyle/>
        <a:p>
          <a:endParaRPr lang="el-GR"/>
        </a:p>
      </dgm:t>
    </dgm:pt>
    <dgm:pt modelId="{051ABB37-ED5D-4CEE-A0B6-BDD29AA99DB0}" type="pres">
      <dgm:prSet presAssocID="{6EE392AA-CB35-4D71-BA06-5B501EA7D06E}" presName="hierChild3" presStyleCnt="0"/>
      <dgm:spPr/>
    </dgm:pt>
    <dgm:pt modelId="{FDA6DF23-8E11-4D5B-9910-9E88DEF810B4}" type="pres">
      <dgm:prSet presAssocID="{5BD96507-AA62-451E-9B4E-41B04F1EB876}" presName="Name19" presStyleLbl="parChTrans1D3" presStyleIdx="2" presStyleCnt="5"/>
      <dgm:spPr/>
      <dgm:t>
        <a:bodyPr/>
        <a:lstStyle/>
        <a:p>
          <a:endParaRPr lang="el-GR"/>
        </a:p>
      </dgm:t>
    </dgm:pt>
    <dgm:pt modelId="{B0B2D3D8-BAB5-447F-983F-3FF324EC007B}" type="pres">
      <dgm:prSet presAssocID="{B10508BB-E766-46B2-B88F-E1A6460780E1}" presName="Name21" presStyleCnt="0"/>
      <dgm:spPr/>
    </dgm:pt>
    <dgm:pt modelId="{D82E02F7-2AFF-4E68-9CA0-D4B314E15BA4}" type="pres">
      <dgm:prSet presAssocID="{B10508BB-E766-46B2-B88F-E1A6460780E1}" presName="level2Shape" presStyleLbl="node3" presStyleIdx="2" presStyleCnt="5" custScaleX="137978"/>
      <dgm:spPr/>
      <dgm:t>
        <a:bodyPr/>
        <a:lstStyle/>
        <a:p>
          <a:endParaRPr lang="el-GR"/>
        </a:p>
      </dgm:t>
    </dgm:pt>
    <dgm:pt modelId="{EA7B7119-7C22-4B3F-97A9-E8785183C871}" type="pres">
      <dgm:prSet presAssocID="{B10508BB-E766-46B2-B88F-E1A6460780E1}" presName="hierChild3" presStyleCnt="0"/>
      <dgm:spPr/>
    </dgm:pt>
    <dgm:pt modelId="{1435F627-C77A-427F-9720-ABC501ABB54F}" type="pres">
      <dgm:prSet presAssocID="{F5D284BD-4206-43D0-B787-06342C3CE9B8}" presName="Name19" presStyleLbl="parChTrans1D2" presStyleIdx="1" presStyleCnt="2"/>
      <dgm:spPr/>
      <dgm:t>
        <a:bodyPr/>
        <a:lstStyle/>
        <a:p>
          <a:endParaRPr lang="el-GR"/>
        </a:p>
      </dgm:t>
    </dgm:pt>
    <dgm:pt modelId="{09DF6DD7-C413-4A42-ADA8-7787343F8420}" type="pres">
      <dgm:prSet presAssocID="{FFA34A00-C0C0-4961-ADAF-1C1C4FF2CE3E}" presName="Name21" presStyleCnt="0"/>
      <dgm:spPr/>
    </dgm:pt>
    <dgm:pt modelId="{C1D9BF79-2896-452E-8070-A86652AB7822}" type="pres">
      <dgm:prSet presAssocID="{FFA34A00-C0C0-4961-ADAF-1C1C4FF2CE3E}" presName="level2Shape" presStyleLbl="node2" presStyleIdx="1" presStyleCnt="2" custScaleX="123005"/>
      <dgm:spPr/>
      <dgm:t>
        <a:bodyPr/>
        <a:lstStyle/>
        <a:p>
          <a:endParaRPr lang="el-GR"/>
        </a:p>
      </dgm:t>
    </dgm:pt>
    <dgm:pt modelId="{630FEC11-62FB-4205-BC0D-4294F7D8AD30}" type="pres">
      <dgm:prSet presAssocID="{FFA34A00-C0C0-4961-ADAF-1C1C4FF2CE3E}" presName="hierChild3" presStyleCnt="0"/>
      <dgm:spPr/>
    </dgm:pt>
    <dgm:pt modelId="{034FF146-73E0-47FB-A728-CB3E1F5953A6}" type="pres">
      <dgm:prSet presAssocID="{4A1C58FA-17EB-4E9C-ADC7-DCB3C414971F}" presName="Name19" presStyleLbl="parChTrans1D3" presStyleIdx="3" presStyleCnt="5"/>
      <dgm:spPr/>
      <dgm:t>
        <a:bodyPr/>
        <a:lstStyle/>
        <a:p>
          <a:endParaRPr lang="el-GR"/>
        </a:p>
      </dgm:t>
    </dgm:pt>
    <dgm:pt modelId="{11B4E78E-D7F4-4CDA-8E7C-EAFB5E33DF0D}" type="pres">
      <dgm:prSet presAssocID="{375AB4ED-394E-4BAF-AC65-B4E185A43CD3}" presName="Name21" presStyleCnt="0"/>
      <dgm:spPr/>
    </dgm:pt>
    <dgm:pt modelId="{B0683354-8A72-4206-8A75-B75B4A361A7D}" type="pres">
      <dgm:prSet presAssocID="{375AB4ED-394E-4BAF-AC65-B4E185A43CD3}" presName="level2Shape" presStyleLbl="node3" presStyleIdx="3" presStyleCnt="5" custScaleX="124470" custLinFactNeighborX="-11293" custLinFactNeighborY="-792"/>
      <dgm:spPr/>
      <dgm:t>
        <a:bodyPr/>
        <a:lstStyle/>
        <a:p>
          <a:endParaRPr lang="el-GR"/>
        </a:p>
      </dgm:t>
    </dgm:pt>
    <dgm:pt modelId="{C6DB123E-3C35-4923-B5B3-CF75CDDCD151}" type="pres">
      <dgm:prSet presAssocID="{375AB4ED-394E-4BAF-AC65-B4E185A43CD3}" presName="hierChild3" presStyleCnt="0"/>
      <dgm:spPr/>
    </dgm:pt>
    <dgm:pt modelId="{EB014A9C-2EF7-424D-B8F3-4B67FA3B3D31}" type="pres">
      <dgm:prSet presAssocID="{B8034877-8E95-4543-9EE4-8C508C8A5DAD}" presName="Name19" presStyleLbl="parChTrans1D3" presStyleIdx="4" presStyleCnt="5"/>
      <dgm:spPr/>
      <dgm:t>
        <a:bodyPr/>
        <a:lstStyle/>
        <a:p>
          <a:endParaRPr lang="el-GR"/>
        </a:p>
      </dgm:t>
    </dgm:pt>
    <dgm:pt modelId="{7C04CEE4-9471-48A9-A517-91CFAF994C8A}" type="pres">
      <dgm:prSet presAssocID="{BFA8EC52-81C2-42AC-ABB1-1A56CE0738D2}" presName="Name21" presStyleCnt="0"/>
      <dgm:spPr/>
    </dgm:pt>
    <dgm:pt modelId="{94272CFA-A92B-4671-96C6-16675A540E52}" type="pres">
      <dgm:prSet presAssocID="{BFA8EC52-81C2-42AC-ABB1-1A56CE0738D2}" presName="level2Shape" presStyleLbl="node3" presStyleIdx="4" presStyleCnt="5" custScaleX="120978" custLinFactNeighborX="-17466" custLinFactNeighborY="-1981"/>
      <dgm:spPr/>
      <dgm:t>
        <a:bodyPr/>
        <a:lstStyle/>
        <a:p>
          <a:endParaRPr lang="el-GR"/>
        </a:p>
      </dgm:t>
    </dgm:pt>
    <dgm:pt modelId="{48B69D04-5F25-46D1-9A62-FAFFA69F66CB}" type="pres">
      <dgm:prSet presAssocID="{BFA8EC52-81C2-42AC-ABB1-1A56CE0738D2}" presName="hierChild3" presStyleCnt="0"/>
      <dgm:spPr/>
    </dgm:pt>
    <dgm:pt modelId="{E3AE3034-A638-40C6-B990-C1F250B6AA7D}" type="pres">
      <dgm:prSet presAssocID="{4EAD21E4-15BF-4A8F-A434-FD9F7842FA2D}" presName="bgShapesFlow" presStyleCnt="0"/>
      <dgm:spPr/>
    </dgm:pt>
  </dgm:ptLst>
  <dgm:cxnLst>
    <dgm:cxn modelId="{A031D5AF-9DAF-4A06-860C-8B64392D34C8}" srcId="{4AD607A1-9308-4C2D-B734-CC133E7DC1B5}" destId="{6EE392AA-CB35-4D71-BA06-5B501EA7D06E}" srcOrd="1" destOrd="0" parTransId="{2368AA57-6BDD-4F2B-8E92-AC374E45CC8C}" sibTransId="{764E275B-1E5B-4F25-AF5A-EC51065D8B44}"/>
    <dgm:cxn modelId="{71095CDC-3B4D-47B4-841F-F577253C12D0}" type="presOf" srcId="{7F728CE6-18BD-4994-84DB-42527A5FC6E2}" destId="{2BF73C7E-AA58-47D8-A60E-1FBE069E9046}" srcOrd="0" destOrd="0" presId="urn:microsoft.com/office/officeart/2005/8/layout/hierarchy6"/>
    <dgm:cxn modelId="{34298057-129B-4D96-9CCC-34852FBC84B9}" srcId="{4EAD21E4-15BF-4A8F-A434-FD9F7842FA2D}" destId="{7F728CE6-18BD-4994-84DB-42527A5FC6E2}" srcOrd="0" destOrd="0" parTransId="{3A4C1278-0A01-4F8D-8BD5-FA26051F6F85}" sibTransId="{AF6AA2F4-7099-434C-8A6E-78725DEE28AE}"/>
    <dgm:cxn modelId="{20957B16-012F-447A-A802-4090D9C650DE}" srcId="{FFA34A00-C0C0-4961-ADAF-1C1C4FF2CE3E}" destId="{BFA8EC52-81C2-42AC-ABB1-1A56CE0738D2}" srcOrd="1" destOrd="0" parTransId="{B8034877-8E95-4543-9EE4-8C508C8A5DAD}" sibTransId="{59AEF149-4E2A-4A41-8A56-64BBDAB274B6}"/>
    <dgm:cxn modelId="{DB9F36BD-BE09-45EE-A2FD-7EB1A8841BBB}" srcId="{4AD607A1-9308-4C2D-B734-CC133E7DC1B5}" destId="{B10508BB-E766-46B2-B88F-E1A6460780E1}" srcOrd="2" destOrd="0" parTransId="{5BD96507-AA62-451E-9B4E-41B04F1EB876}" sibTransId="{AA0C9BF7-C5E3-4730-934B-988CCA6EC8FD}"/>
    <dgm:cxn modelId="{84B4E4B3-84F5-4EA1-89E1-622F13FD828A}" type="presOf" srcId="{FFA34A00-C0C0-4961-ADAF-1C1C4FF2CE3E}" destId="{C1D9BF79-2896-452E-8070-A86652AB7822}" srcOrd="0" destOrd="0" presId="urn:microsoft.com/office/officeart/2005/8/layout/hierarchy6"/>
    <dgm:cxn modelId="{6D2EA2C1-1642-4FA9-AADE-A593D5A33928}" type="presOf" srcId="{5BD96507-AA62-451E-9B4E-41B04F1EB876}" destId="{FDA6DF23-8E11-4D5B-9910-9E88DEF810B4}" srcOrd="0" destOrd="0" presId="urn:microsoft.com/office/officeart/2005/8/layout/hierarchy6"/>
    <dgm:cxn modelId="{3431C389-F8FF-41D6-967C-51B3E3E3AD7F}" srcId="{7F728CE6-18BD-4994-84DB-42527A5FC6E2}" destId="{FFA34A00-C0C0-4961-ADAF-1C1C4FF2CE3E}" srcOrd="1" destOrd="0" parTransId="{F5D284BD-4206-43D0-B787-06342C3CE9B8}" sibTransId="{130640C5-2F67-436E-B94C-5AD7A316D31A}"/>
    <dgm:cxn modelId="{78522FCE-33D5-470C-802B-5D0F54DED255}" type="presOf" srcId="{4AD607A1-9308-4C2D-B734-CC133E7DC1B5}" destId="{EE8C8A85-C19A-4F35-955F-9351BBF46BEE}" srcOrd="0" destOrd="0" presId="urn:microsoft.com/office/officeart/2005/8/layout/hierarchy6"/>
    <dgm:cxn modelId="{8C5FD76B-C5E6-418B-8A4E-7F2EC614F388}" type="presOf" srcId="{2368AA57-6BDD-4F2B-8E92-AC374E45CC8C}" destId="{766CDBFF-69D7-4579-B145-7BFD786F50E6}" srcOrd="0" destOrd="0" presId="urn:microsoft.com/office/officeart/2005/8/layout/hierarchy6"/>
    <dgm:cxn modelId="{976B27DD-E167-4B97-A618-A845FCD349BD}" type="presOf" srcId="{4EAD21E4-15BF-4A8F-A434-FD9F7842FA2D}" destId="{16720695-A370-4EA6-846D-8856ED7EFEA3}" srcOrd="0" destOrd="0" presId="urn:microsoft.com/office/officeart/2005/8/layout/hierarchy6"/>
    <dgm:cxn modelId="{75E56573-7478-4353-A1C9-A68B50464AAD}" type="presOf" srcId="{E8683EC6-4D8C-401D-BFDE-B6FCA0065148}" destId="{4F716578-CDF8-47D7-A2BF-2C9415C925A8}" srcOrd="0" destOrd="0" presId="urn:microsoft.com/office/officeart/2005/8/layout/hierarchy6"/>
    <dgm:cxn modelId="{3392983F-2A99-49C1-B896-94A29548555D}" type="presOf" srcId="{0C1751AF-C52C-48B0-A05A-9324D69FCA2A}" destId="{57ECD937-AF4B-4692-BCD5-78CD1CFDD575}" srcOrd="0" destOrd="0" presId="urn:microsoft.com/office/officeart/2005/8/layout/hierarchy6"/>
    <dgm:cxn modelId="{1DCEC85E-0BDB-4EAB-9C2D-60D284D07A74}" srcId="{7F728CE6-18BD-4994-84DB-42527A5FC6E2}" destId="{4AD607A1-9308-4C2D-B734-CC133E7DC1B5}" srcOrd="0" destOrd="0" parTransId="{0C1751AF-C52C-48B0-A05A-9324D69FCA2A}" sibTransId="{E52F81F8-7AF8-4B1E-A5AB-81AF757B616A}"/>
    <dgm:cxn modelId="{7E4EFBF1-5C56-421E-A170-3EF96BD03402}" type="presOf" srcId="{BFA8EC52-81C2-42AC-ABB1-1A56CE0738D2}" destId="{94272CFA-A92B-4671-96C6-16675A540E52}" srcOrd="0" destOrd="0" presId="urn:microsoft.com/office/officeart/2005/8/layout/hierarchy6"/>
    <dgm:cxn modelId="{0AF0D9C0-BE94-4A5B-BBC1-BC315AE90F4A}" type="presOf" srcId="{D477CCEE-1AD5-4466-9082-8E07E238033C}" destId="{BC30E210-27EB-4243-9610-C982C1425E91}" srcOrd="0" destOrd="0" presId="urn:microsoft.com/office/officeart/2005/8/layout/hierarchy6"/>
    <dgm:cxn modelId="{94DE1B43-0338-4BC3-87B9-26536FC1286F}" type="presOf" srcId="{375AB4ED-394E-4BAF-AC65-B4E185A43CD3}" destId="{B0683354-8A72-4206-8A75-B75B4A361A7D}" srcOrd="0" destOrd="0" presId="urn:microsoft.com/office/officeart/2005/8/layout/hierarchy6"/>
    <dgm:cxn modelId="{A1185FCC-ED91-46C8-9D87-4274FF69E0E9}" srcId="{4AD607A1-9308-4C2D-B734-CC133E7DC1B5}" destId="{E8683EC6-4D8C-401D-BFDE-B6FCA0065148}" srcOrd="0" destOrd="0" parTransId="{D477CCEE-1AD5-4466-9082-8E07E238033C}" sibTransId="{1DE53FC4-CC90-4F77-8DDC-90189E69E2BF}"/>
    <dgm:cxn modelId="{B2BC7289-C36F-4033-A561-46338B75284C}" type="presOf" srcId="{4A1C58FA-17EB-4E9C-ADC7-DCB3C414971F}" destId="{034FF146-73E0-47FB-A728-CB3E1F5953A6}" srcOrd="0" destOrd="0" presId="urn:microsoft.com/office/officeart/2005/8/layout/hierarchy6"/>
    <dgm:cxn modelId="{DB7F23DB-D0BC-4F18-8C93-0D3888E1050E}" type="presOf" srcId="{F5D284BD-4206-43D0-B787-06342C3CE9B8}" destId="{1435F627-C77A-427F-9720-ABC501ABB54F}" srcOrd="0" destOrd="0" presId="urn:microsoft.com/office/officeart/2005/8/layout/hierarchy6"/>
    <dgm:cxn modelId="{B8131701-DE9C-43C2-9DA5-AAF4B64EF0B9}" type="presOf" srcId="{B8034877-8E95-4543-9EE4-8C508C8A5DAD}" destId="{EB014A9C-2EF7-424D-B8F3-4B67FA3B3D31}" srcOrd="0" destOrd="0" presId="urn:microsoft.com/office/officeart/2005/8/layout/hierarchy6"/>
    <dgm:cxn modelId="{1E7B6F1B-6933-4EAA-9F18-E8CD657B6D10}" srcId="{FFA34A00-C0C0-4961-ADAF-1C1C4FF2CE3E}" destId="{375AB4ED-394E-4BAF-AC65-B4E185A43CD3}" srcOrd="0" destOrd="0" parTransId="{4A1C58FA-17EB-4E9C-ADC7-DCB3C414971F}" sibTransId="{F2E4BAE9-3047-47F8-B317-178EA64C7CBC}"/>
    <dgm:cxn modelId="{AE8FF1AF-1595-48A4-B4B5-96CC34043978}" type="presOf" srcId="{B10508BB-E766-46B2-B88F-E1A6460780E1}" destId="{D82E02F7-2AFF-4E68-9CA0-D4B314E15BA4}" srcOrd="0" destOrd="0" presId="urn:microsoft.com/office/officeart/2005/8/layout/hierarchy6"/>
    <dgm:cxn modelId="{C85A8E9F-2E4C-4786-986E-3B4D14C289F2}" type="presOf" srcId="{6EE392AA-CB35-4D71-BA06-5B501EA7D06E}" destId="{F6AFE425-6FA8-422C-A149-A0D8F6C8D310}" srcOrd="0" destOrd="0" presId="urn:microsoft.com/office/officeart/2005/8/layout/hierarchy6"/>
    <dgm:cxn modelId="{524EF380-7F87-4F71-AB12-C3CF1D9C5DBF}" type="presParOf" srcId="{16720695-A370-4EA6-846D-8856ED7EFEA3}" destId="{7B8B5754-0061-4611-B5DE-5C9F6F691520}" srcOrd="0" destOrd="0" presId="urn:microsoft.com/office/officeart/2005/8/layout/hierarchy6"/>
    <dgm:cxn modelId="{9102C95C-B169-4160-9F5D-D864D408C9A0}" type="presParOf" srcId="{7B8B5754-0061-4611-B5DE-5C9F6F691520}" destId="{CC41E768-3185-44D3-B9B4-522E5F6786C5}" srcOrd="0" destOrd="0" presId="urn:microsoft.com/office/officeart/2005/8/layout/hierarchy6"/>
    <dgm:cxn modelId="{58EC52AD-F9D3-49AA-B1D8-48160B784127}" type="presParOf" srcId="{CC41E768-3185-44D3-B9B4-522E5F6786C5}" destId="{CD0B618E-C47D-4176-AEB7-5B97E1AAF317}" srcOrd="0" destOrd="0" presId="urn:microsoft.com/office/officeart/2005/8/layout/hierarchy6"/>
    <dgm:cxn modelId="{9A23D461-F9D8-4DAA-A3A1-A651C4DA1B38}" type="presParOf" srcId="{CD0B618E-C47D-4176-AEB7-5B97E1AAF317}" destId="{2BF73C7E-AA58-47D8-A60E-1FBE069E9046}" srcOrd="0" destOrd="0" presId="urn:microsoft.com/office/officeart/2005/8/layout/hierarchy6"/>
    <dgm:cxn modelId="{19511750-B725-4E9A-8991-939C747A7455}" type="presParOf" srcId="{CD0B618E-C47D-4176-AEB7-5B97E1AAF317}" destId="{002C81BF-7251-4636-AC0D-FF849EAE3081}" srcOrd="1" destOrd="0" presId="urn:microsoft.com/office/officeart/2005/8/layout/hierarchy6"/>
    <dgm:cxn modelId="{62BFD536-BAC4-48D4-A992-D158C9941957}" type="presParOf" srcId="{002C81BF-7251-4636-AC0D-FF849EAE3081}" destId="{57ECD937-AF4B-4692-BCD5-78CD1CFDD575}" srcOrd="0" destOrd="0" presId="urn:microsoft.com/office/officeart/2005/8/layout/hierarchy6"/>
    <dgm:cxn modelId="{34055926-DBD5-4B0C-BF60-9EA010466ECE}" type="presParOf" srcId="{002C81BF-7251-4636-AC0D-FF849EAE3081}" destId="{EC71B667-4B93-41C5-973B-1F1B7298A539}" srcOrd="1" destOrd="0" presId="urn:microsoft.com/office/officeart/2005/8/layout/hierarchy6"/>
    <dgm:cxn modelId="{137D80FC-BE99-4AD1-B408-4FF7CDC59D06}" type="presParOf" srcId="{EC71B667-4B93-41C5-973B-1F1B7298A539}" destId="{EE8C8A85-C19A-4F35-955F-9351BBF46BEE}" srcOrd="0" destOrd="0" presId="urn:microsoft.com/office/officeart/2005/8/layout/hierarchy6"/>
    <dgm:cxn modelId="{D34DD204-C8D0-437E-9E22-A0808AA4F5E1}" type="presParOf" srcId="{EC71B667-4B93-41C5-973B-1F1B7298A539}" destId="{F1A5179E-74B3-4B44-9653-82E5DD5A533A}" srcOrd="1" destOrd="0" presId="urn:microsoft.com/office/officeart/2005/8/layout/hierarchy6"/>
    <dgm:cxn modelId="{FDE82D1E-F41E-40ED-AF70-C42BB0300684}" type="presParOf" srcId="{F1A5179E-74B3-4B44-9653-82E5DD5A533A}" destId="{BC30E210-27EB-4243-9610-C982C1425E91}" srcOrd="0" destOrd="0" presId="urn:microsoft.com/office/officeart/2005/8/layout/hierarchy6"/>
    <dgm:cxn modelId="{D6B1C725-63FA-4813-9CCF-0ECAAF3F1A89}" type="presParOf" srcId="{F1A5179E-74B3-4B44-9653-82E5DD5A533A}" destId="{362A9752-A1BD-4A9C-AFC3-7B074A1F9524}" srcOrd="1" destOrd="0" presId="urn:microsoft.com/office/officeart/2005/8/layout/hierarchy6"/>
    <dgm:cxn modelId="{F9EF33D6-2492-48B7-947C-5CBD0D244D91}" type="presParOf" srcId="{362A9752-A1BD-4A9C-AFC3-7B074A1F9524}" destId="{4F716578-CDF8-47D7-A2BF-2C9415C925A8}" srcOrd="0" destOrd="0" presId="urn:microsoft.com/office/officeart/2005/8/layout/hierarchy6"/>
    <dgm:cxn modelId="{E6464235-5A46-4B66-B888-FCFC24EFFAB9}" type="presParOf" srcId="{362A9752-A1BD-4A9C-AFC3-7B074A1F9524}" destId="{8EA7C79C-01AC-493F-AF09-863EB6793DD5}" srcOrd="1" destOrd="0" presId="urn:microsoft.com/office/officeart/2005/8/layout/hierarchy6"/>
    <dgm:cxn modelId="{795D43FE-0C79-4B20-9845-CE0C66B29132}" type="presParOf" srcId="{F1A5179E-74B3-4B44-9653-82E5DD5A533A}" destId="{766CDBFF-69D7-4579-B145-7BFD786F50E6}" srcOrd="2" destOrd="0" presId="urn:microsoft.com/office/officeart/2005/8/layout/hierarchy6"/>
    <dgm:cxn modelId="{2EA0A4E8-1DC0-485B-B7B9-20758A36E38B}" type="presParOf" srcId="{F1A5179E-74B3-4B44-9653-82E5DD5A533A}" destId="{0C24B0AC-2DF4-4AB6-B43F-3951B073806C}" srcOrd="3" destOrd="0" presId="urn:microsoft.com/office/officeart/2005/8/layout/hierarchy6"/>
    <dgm:cxn modelId="{05078F02-ADD7-47FE-860C-FEF56DB6DBFE}" type="presParOf" srcId="{0C24B0AC-2DF4-4AB6-B43F-3951B073806C}" destId="{F6AFE425-6FA8-422C-A149-A0D8F6C8D310}" srcOrd="0" destOrd="0" presId="urn:microsoft.com/office/officeart/2005/8/layout/hierarchy6"/>
    <dgm:cxn modelId="{60506CDE-F494-413A-98A0-B1642D48B5FE}" type="presParOf" srcId="{0C24B0AC-2DF4-4AB6-B43F-3951B073806C}" destId="{051ABB37-ED5D-4CEE-A0B6-BDD29AA99DB0}" srcOrd="1" destOrd="0" presId="urn:microsoft.com/office/officeart/2005/8/layout/hierarchy6"/>
    <dgm:cxn modelId="{D3584A37-B807-4E1C-A10A-0FFAC2A42D3D}" type="presParOf" srcId="{F1A5179E-74B3-4B44-9653-82E5DD5A533A}" destId="{FDA6DF23-8E11-4D5B-9910-9E88DEF810B4}" srcOrd="4" destOrd="0" presId="urn:microsoft.com/office/officeart/2005/8/layout/hierarchy6"/>
    <dgm:cxn modelId="{1A401769-90FB-48C4-9658-4433756D555C}" type="presParOf" srcId="{F1A5179E-74B3-4B44-9653-82E5DD5A533A}" destId="{B0B2D3D8-BAB5-447F-983F-3FF324EC007B}" srcOrd="5" destOrd="0" presId="urn:microsoft.com/office/officeart/2005/8/layout/hierarchy6"/>
    <dgm:cxn modelId="{992225C9-D9CB-472D-ADA8-F286E2CF0EE0}" type="presParOf" srcId="{B0B2D3D8-BAB5-447F-983F-3FF324EC007B}" destId="{D82E02F7-2AFF-4E68-9CA0-D4B314E15BA4}" srcOrd="0" destOrd="0" presId="urn:microsoft.com/office/officeart/2005/8/layout/hierarchy6"/>
    <dgm:cxn modelId="{614C813F-C773-450A-AEBC-A0E35C27E79D}" type="presParOf" srcId="{B0B2D3D8-BAB5-447F-983F-3FF324EC007B}" destId="{EA7B7119-7C22-4B3F-97A9-E8785183C871}" srcOrd="1" destOrd="0" presId="urn:microsoft.com/office/officeart/2005/8/layout/hierarchy6"/>
    <dgm:cxn modelId="{90026744-27B5-4E44-8C7D-A49729BA07EE}" type="presParOf" srcId="{002C81BF-7251-4636-AC0D-FF849EAE3081}" destId="{1435F627-C77A-427F-9720-ABC501ABB54F}" srcOrd="2" destOrd="0" presId="urn:microsoft.com/office/officeart/2005/8/layout/hierarchy6"/>
    <dgm:cxn modelId="{446F36D9-CEBC-46DD-AB51-DA18AA20FADB}" type="presParOf" srcId="{002C81BF-7251-4636-AC0D-FF849EAE3081}" destId="{09DF6DD7-C413-4A42-ADA8-7787343F8420}" srcOrd="3" destOrd="0" presId="urn:microsoft.com/office/officeart/2005/8/layout/hierarchy6"/>
    <dgm:cxn modelId="{8749D93B-42BE-474C-8A33-666AC186EFD2}" type="presParOf" srcId="{09DF6DD7-C413-4A42-ADA8-7787343F8420}" destId="{C1D9BF79-2896-452E-8070-A86652AB7822}" srcOrd="0" destOrd="0" presId="urn:microsoft.com/office/officeart/2005/8/layout/hierarchy6"/>
    <dgm:cxn modelId="{851F8BF1-F1B5-4306-9EAC-EB2E7786181E}" type="presParOf" srcId="{09DF6DD7-C413-4A42-ADA8-7787343F8420}" destId="{630FEC11-62FB-4205-BC0D-4294F7D8AD30}" srcOrd="1" destOrd="0" presId="urn:microsoft.com/office/officeart/2005/8/layout/hierarchy6"/>
    <dgm:cxn modelId="{E2C659D4-4C7B-4128-A266-166B9F354BBA}" type="presParOf" srcId="{630FEC11-62FB-4205-BC0D-4294F7D8AD30}" destId="{034FF146-73E0-47FB-A728-CB3E1F5953A6}" srcOrd="0" destOrd="0" presId="urn:microsoft.com/office/officeart/2005/8/layout/hierarchy6"/>
    <dgm:cxn modelId="{B540158D-DF1D-4607-8D72-9BB9184925A0}" type="presParOf" srcId="{630FEC11-62FB-4205-BC0D-4294F7D8AD30}" destId="{11B4E78E-D7F4-4CDA-8E7C-EAFB5E33DF0D}" srcOrd="1" destOrd="0" presId="urn:microsoft.com/office/officeart/2005/8/layout/hierarchy6"/>
    <dgm:cxn modelId="{7C1B3A55-C6F9-4407-A064-786B4DFD8B5D}" type="presParOf" srcId="{11B4E78E-D7F4-4CDA-8E7C-EAFB5E33DF0D}" destId="{B0683354-8A72-4206-8A75-B75B4A361A7D}" srcOrd="0" destOrd="0" presId="urn:microsoft.com/office/officeart/2005/8/layout/hierarchy6"/>
    <dgm:cxn modelId="{EF73B7E2-8B39-4B69-B128-2492A82BE5D5}" type="presParOf" srcId="{11B4E78E-D7F4-4CDA-8E7C-EAFB5E33DF0D}" destId="{C6DB123E-3C35-4923-B5B3-CF75CDDCD151}" srcOrd="1" destOrd="0" presId="urn:microsoft.com/office/officeart/2005/8/layout/hierarchy6"/>
    <dgm:cxn modelId="{FE801E02-C379-4C78-8913-72360290E61F}" type="presParOf" srcId="{630FEC11-62FB-4205-BC0D-4294F7D8AD30}" destId="{EB014A9C-2EF7-424D-B8F3-4B67FA3B3D31}" srcOrd="2" destOrd="0" presId="urn:microsoft.com/office/officeart/2005/8/layout/hierarchy6"/>
    <dgm:cxn modelId="{1827EF69-01D2-4B8C-BEFD-6316BEE54561}" type="presParOf" srcId="{630FEC11-62FB-4205-BC0D-4294F7D8AD30}" destId="{7C04CEE4-9471-48A9-A517-91CFAF994C8A}" srcOrd="3" destOrd="0" presId="urn:microsoft.com/office/officeart/2005/8/layout/hierarchy6"/>
    <dgm:cxn modelId="{CCDB4C48-2EF0-4CEF-8402-4FDB94E25BE7}" type="presParOf" srcId="{7C04CEE4-9471-48A9-A517-91CFAF994C8A}" destId="{94272CFA-A92B-4671-96C6-16675A540E52}" srcOrd="0" destOrd="0" presId="urn:microsoft.com/office/officeart/2005/8/layout/hierarchy6"/>
    <dgm:cxn modelId="{D0F6D0DB-32EA-48F7-93FE-3A2F3C4311BC}" type="presParOf" srcId="{7C04CEE4-9471-48A9-A517-91CFAF994C8A}" destId="{48B69D04-5F25-46D1-9A62-FAFFA69F66CB}" srcOrd="1" destOrd="0" presId="urn:microsoft.com/office/officeart/2005/8/layout/hierarchy6"/>
    <dgm:cxn modelId="{8340DE38-DA4F-4915-9C6B-5C0C473EA1E3}" type="presParOf" srcId="{16720695-A370-4EA6-846D-8856ED7EFEA3}" destId="{E3AE3034-A638-40C6-B990-C1F250B6AA7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73C7E-AA58-47D8-A60E-1FBE069E9046}">
      <dsp:nvSpPr>
        <dsp:cNvPr id="0" name=""/>
        <dsp:cNvSpPr/>
      </dsp:nvSpPr>
      <dsp:spPr>
        <a:xfrm>
          <a:off x="4633847" y="590411"/>
          <a:ext cx="1801302" cy="100611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</a:rPr>
            <a:t>ΜΟΡΦΕΣ ΠΟΛΕΜΟΥ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4663315" y="619879"/>
        <a:ext cx="1742366" cy="947182"/>
      </dsp:txXfrm>
    </dsp:sp>
    <dsp:sp modelId="{57ECD937-AF4B-4692-BCD5-78CD1CFDD575}">
      <dsp:nvSpPr>
        <dsp:cNvPr id="0" name=""/>
        <dsp:cNvSpPr/>
      </dsp:nvSpPr>
      <dsp:spPr>
        <a:xfrm>
          <a:off x="3337190" y="1596529"/>
          <a:ext cx="2197307" cy="828486"/>
        </a:xfrm>
        <a:custGeom>
          <a:avLst/>
          <a:gdLst/>
          <a:ahLst/>
          <a:cxnLst/>
          <a:rect l="0" t="0" r="0" b="0"/>
          <a:pathLst>
            <a:path>
              <a:moveTo>
                <a:pt x="2197307" y="0"/>
              </a:moveTo>
              <a:lnTo>
                <a:pt x="2197307" y="414243"/>
              </a:lnTo>
              <a:lnTo>
                <a:pt x="0" y="414243"/>
              </a:lnTo>
              <a:lnTo>
                <a:pt x="0" y="82848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C8A85-C19A-4F35-955F-9351BBF46BEE}">
      <dsp:nvSpPr>
        <dsp:cNvPr id="0" name=""/>
        <dsp:cNvSpPr/>
      </dsp:nvSpPr>
      <dsp:spPr>
        <a:xfrm>
          <a:off x="2373346" y="2425015"/>
          <a:ext cx="1927688" cy="7873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</a:rPr>
            <a:t>Συγκρούσεις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</a:rPr>
            <a:t>μεταξύ κρατών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2396407" y="2448076"/>
        <a:ext cx="1881566" cy="741255"/>
      </dsp:txXfrm>
    </dsp:sp>
    <dsp:sp modelId="{BC30E210-27EB-4243-9610-C982C1425E91}">
      <dsp:nvSpPr>
        <dsp:cNvPr id="0" name=""/>
        <dsp:cNvSpPr/>
      </dsp:nvSpPr>
      <dsp:spPr>
        <a:xfrm>
          <a:off x="839479" y="3212392"/>
          <a:ext cx="2497711" cy="314950"/>
        </a:xfrm>
        <a:custGeom>
          <a:avLst/>
          <a:gdLst/>
          <a:ahLst/>
          <a:cxnLst/>
          <a:rect l="0" t="0" r="0" b="0"/>
          <a:pathLst>
            <a:path>
              <a:moveTo>
                <a:pt x="2497711" y="0"/>
              </a:moveTo>
              <a:lnTo>
                <a:pt x="2497711" y="157475"/>
              </a:lnTo>
              <a:lnTo>
                <a:pt x="0" y="157475"/>
              </a:lnTo>
              <a:lnTo>
                <a:pt x="0" y="31495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16578-CDF8-47D7-A2BF-2C9415C925A8}">
      <dsp:nvSpPr>
        <dsp:cNvPr id="0" name=""/>
        <dsp:cNvSpPr/>
      </dsp:nvSpPr>
      <dsp:spPr>
        <a:xfrm>
          <a:off x="1335" y="3527343"/>
          <a:ext cx="1676286" cy="78737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</a:rPr>
            <a:t>Κατακτητικός Πόλεμος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24396" y="3550404"/>
        <a:ext cx="1630164" cy="741255"/>
      </dsp:txXfrm>
    </dsp:sp>
    <dsp:sp modelId="{766CDBFF-69D7-4579-B145-7BFD786F50E6}">
      <dsp:nvSpPr>
        <dsp:cNvPr id="0" name=""/>
        <dsp:cNvSpPr/>
      </dsp:nvSpPr>
      <dsp:spPr>
        <a:xfrm>
          <a:off x="3291470" y="3212392"/>
          <a:ext cx="91440" cy="314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475"/>
              </a:lnTo>
              <a:lnTo>
                <a:pt x="69057" y="157475"/>
              </a:lnTo>
              <a:lnTo>
                <a:pt x="69057" y="31495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FE425-6FA8-422C-A149-A0D8F6C8D310}">
      <dsp:nvSpPr>
        <dsp:cNvPr id="0" name=""/>
        <dsp:cNvSpPr/>
      </dsp:nvSpPr>
      <dsp:spPr>
        <a:xfrm>
          <a:off x="2031942" y="3527343"/>
          <a:ext cx="2657173" cy="78737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</a:rPr>
            <a:t>Εθνικοαπελευθερωτικός Πόλεμος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2055003" y="3550404"/>
        <a:ext cx="2611051" cy="741255"/>
      </dsp:txXfrm>
    </dsp:sp>
    <dsp:sp modelId="{FDA6DF23-8E11-4D5B-9910-9E88DEF810B4}">
      <dsp:nvSpPr>
        <dsp:cNvPr id="0" name=""/>
        <dsp:cNvSpPr/>
      </dsp:nvSpPr>
      <dsp:spPr>
        <a:xfrm>
          <a:off x="3337190" y="3212392"/>
          <a:ext cx="2521049" cy="314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475"/>
              </a:lnTo>
              <a:lnTo>
                <a:pt x="2521049" y="157475"/>
              </a:lnTo>
              <a:lnTo>
                <a:pt x="2521049" y="31495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E02F7-2AFF-4E68-9CA0-D4B314E15BA4}">
      <dsp:nvSpPr>
        <dsp:cNvPr id="0" name=""/>
        <dsp:cNvSpPr/>
      </dsp:nvSpPr>
      <dsp:spPr>
        <a:xfrm>
          <a:off x="5043435" y="3527343"/>
          <a:ext cx="1629610" cy="78737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</a:rPr>
            <a:t>Θρησκευτικός Πόλεμος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5066496" y="3550404"/>
        <a:ext cx="1583488" cy="741255"/>
      </dsp:txXfrm>
    </dsp:sp>
    <dsp:sp modelId="{1435F627-C77A-427F-9720-ABC501ABB54F}">
      <dsp:nvSpPr>
        <dsp:cNvPr id="0" name=""/>
        <dsp:cNvSpPr/>
      </dsp:nvSpPr>
      <dsp:spPr>
        <a:xfrm>
          <a:off x="5534498" y="1596529"/>
          <a:ext cx="3119477" cy="828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243"/>
              </a:lnTo>
              <a:lnTo>
                <a:pt x="3119477" y="414243"/>
              </a:lnTo>
              <a:lnTo>
                <a:pt x="3119477" y="82848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9BF79-2896-452E-8070-A86652AB7822}">
      <dsp:nvSpPr>
        <dsp:cNvPr id="0" name=""/>
        <dsp:cNvSpPr/>
      </dsp:nvSpPr>
      <dsp:spPr>
        <a:xfrm>
          <a:off x="7927591" y="2425015"/>
          <a:ext cx="1452769" cy="7873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</a:rPr>
            <a:t>Συγκρούσεις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</a:rPr>
            <a:t>εντός κρατών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7950652" y="2448076"/>
        <a:ext cx="1406647" cy="741255"/>
      </dsp:txXfrm>
    </dsp:sp>
    <dsp:sp modelId="{034FF146-73E0-47FB-A728-CB3E1F5953A6}">
      <dsp:nvSpPr>
        <dsp:cNvPr id="0" name=""/>
        <dsp:cNvSpPr/>
      </dsp:nvSpPr>
      <dsp:spPr>
        <a:xfrm>
          <a:off x="7629023" y="3212392"/>
          <a:ext cx="1024952" cy="308714"/>
        </a:xfrm>
        <a:custGeom>
          <a:avLst/>
          <a:gdLst/>
          <a:ahLst/>
          <a:cxnLst/>
          <a:rect l="0" t="0" r="0" b="0"/>
          <a:pathLst>
            <a:path>
              <a:moveTo>
                <a:pt x="1024952" y="0"/>
              </a:moveTo>
              <a:lnTo>
                <a:pt x="1024952" y="154357"/>
              </a:lnTo>
              <a:lnTo>
                <a:pt x="0" y="154357"/>
              </a:lnTo>
              <a:lnTo>
                <a:pt x="0" y="308714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83354-8A72-4206-8A75-B75B4A361A7D}">
      <dsp:nvSpPr>
        <dsp:cNvPr id="0" name=""/>
        <dsp:cNvSpPr/>
      </dsp:nvSpPr>
      <dsp:spPr>
        <a:xfrm>
          <a:off x="6893987" y="3521107"/>
          <a:ext cx="1470072" cy="787377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</a:rPr>
            <a:t>Επανάσταση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6917048" y="3544168"/>
        <a:ext cx="1423950" cy="741255"/>
      </dsp:txXfrm>
    </dsp:sp>
    <dsp:sp modelId="{EB014A9C-2EF7-424D-B8F3-4B67FA3B3D31}">
      <dsp:nvSpPr>
        <dsp:cNvPr id="0" name=""/>
        <dsp:cNvSpPr/>
      </dsp:nvSpPr>
      <dsp:spPr>
        <a:xfrm>
          <a:off x="8653976" y="3212392"/>
          <a:ext cx="705911" cy="299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76"/>
              </a:lnTo>
              <a:lnTo>
                <a:pt x="705911" y="149676"/>
              </a:lnTo>
              <a:lnTo>
                <a:pt x="705911" y="299352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72CFA-A92B-4671-96C6-16675A540E52}">
      <dsp:nvSpPr>
        <dsp:cNvPr id="0" name=""/>
        <dsp:cNvSpPr/>
      </dsp:nvSpPr>
      <dsp:spPr>
        <a:xfrm>
          <a:off x="8645472" y="3511745"/>
          <a:ext cx="1428829" cy="787377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</a:rPr>
            <a:t>Εμφύλιος Πόλεμος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8668533" y="3534806"/>
        <a:ext cx="1382707" cy="741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F9F99-B5C6-4793-99CA-6CBC7D5BE819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12BE8-5588-49CD-9CDF-C84DF72032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533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9C5512-9C37-4340-84D6-C9A4E4600479}" type="datetime1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4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1DB1-372E-4DD7-A671-F988E081F73F}" type="datetime1">
              <a:rPr lang="el-GR" smtClean="0"/>
              <a:t>22/3/2020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470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908-1407-4CF9-92A3-CE328B234EBC}" type="datetime1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42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679B-9E09-4F50-94A4-CE58F99BF475}" type="datetime1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82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6A55-53D0-415B-BCE7-0FB5D3F640E7}" type="datetime1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06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A27A-5140-4792-AC2F-E94CD8010876}" type="datetime1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52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B465-0A75-408D-98FE-8875FAA3B6FA}" type="datetime1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62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0AAF-0CDF-4BDD-8D5F-95106F1E2D67}" type="datetime1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798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141D-FC65-45FA-8F0C-8A2849997B6E}" type="datetime1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52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2649-D2F6-431F-854E-B64690F0322F}" type="datetime1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63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B4FA-EB5E-4FED-8125-0D9677F5C6D6}" type="datetime1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40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D574-3035-4274-822D-4E3E0D50A6D8}" type="datetime1">
              <a:rPr lang="el-GR" smtClean="0"/>
              <a:t>22/3/2020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5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698F-2269-453F-8287-023448D71704}" type="datetime1">
              <a:rPr lang="el-GR" smtClean="0"/>
              <a:t>22/3/2020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9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5BFE-2AC9-43F5-835E-EF0FE7B249DD}" type="datetime1">
              <a:rPr lang="el-GR" smtClean="0"/>
              <a:t>22/3/2020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B6C4-19D4-488E-9E2A-93825CBCA156}" type="datetime1">
              <a:rPr lang="el-GR" smtClean="0"/>
              <a:t>22/3/2020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27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FDE3-F559-44AA-BE88-25E65A8148D9}" type="datetime1">
              <a:rPr lang="el-GR" smtClean="0"/>
              <a:t>22/3/2020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80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A826-6E2F-4CB3-B883-E09BDD5EE905}" type="datetime1">
              <a:rPr lang="el-GR" smtClean="0"/>
              <a:t>22/3/2020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79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77D2B2-5F59-4CC1-82C1-2E66D36C2AC0}" type="datetime1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l-GR" smtClean="0"/>
              <a:t>ΕΥΑΓΓΕΛΟΣ ΚΥΡΙΑΚΟΣ ΠΕ78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2CD94E-B8C5-47EE-80D4-1AA1B4741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45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r>
              <a:rPr lang="el-GR" sz="4400" dirty="0" smtClean="0"/>
              <a:t>ΠΟΛΕΜΟΣ</a:t>
            </a: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2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ΜΟΡΦΕΣ-ΑΙΤΙΕΣ-ΣΥΝΕΠΕΙΕΣ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838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4134012532"/>
              </p:ext>
            </p:extLst>
          </p:nvPr>
        </p:nvGraphicFramePr>
        <p:xfrm>
          <a:off x="1021803" y="676123"/>
          <a:ext cx="102819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8439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1" y="722812"/>
            <a:ext cx="10406742" cy="5399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600" dirty="0" smtClean="0"/>
              <a:t>Συγκρούσεις μεταξύ κρατών</a:t>
            </a:r>
            <a:endParaRPr lang="el-GR" sz="36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768551"/>
              </p:ext>
            </p:extLst>
          </p:nvPr>
        </p:nvGraphicFramePr>
        <p:xfrm>
          <a:off x="914400" y="1367246"/>
          <a:ext cx="10406743" cy="46017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1466">
                  <a:extLst>
                    <a:ext uri="{9D8B030D-6E8A-4147-A177-3AD203B41FA5}">
                      <a16:colId xmlns:a16="http://schemas.microsoft.com/office/drawing/2014/main" val="1464953466"/>
                    </a:ext>
                  </a:extLst>
                </a:gridCol>
                <a:gridCol w="3531814">
                  <a:extLst>
                    <a:ext uri="{9D8B030D-6E8A-4147-A177-3AD203B41FA5}">
                      <a16:colId xmlns:a16="http://schemas.microsoft.com/office/drawing/2014/main" val="2116158744"/>
                    </a:ext>
                  </a:extLst>
                </a:gridCol>
                <a:gridCol w="3213463">
                  <a:extLst>
                    <a:ext uri="{9D8B030D-6E8A-4147-A177-3AD203B41FA5}">
                      <a16:colId xmlns:a16="http://schemas.microsoft.com/office/drawing/2014/main" val="3942442280"/>
                    </a:ext>
                  </a:extLst>
                </a:gridCol>
              </a:tblGrid>
              <a:tr h="58440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ΚΑΤΑΚΤΗΤΙΚΟΣ</a:t>
                      </a:r>
                      <a:r>
                        <a:rPr lang="el-GR" sz="1600" baseline="0" dirty="0" smtClean="0"/>
                        <a:t> ΠΟΛΕΜΟΣ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ΕΘΝΙΚΟΑΠΕΛΕΥΘΕΡΩΤΙΚΟΣ</a:t>
                      </a:r>
                      <a:r>
                        <a:rPr lang="el-GR" sz="1600" baseline="0" dirty="0" smtClean="0"/>
                        <a:t> ΠΟΛΕΜΟΣ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ΘΡΗΣΚΕΥΤΙΚΟΣ ΠΟΛΕΜΟΣ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54473"/>
                  </a:ext>
                </a:extLst>
              </a:tr>
              <a:tr h="40173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Σκοπός: η κατάκτηση εδαφών και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l-GR" sz="1400" dirty="0" smtClean="0"/>
                        <a:t>πλουτοπαραγωγικών πηγών.</a:t>
                      </a:r>
                    </a:p>
                    <a:p>
                      <a:pPr lvl="0" algn="l"/>
                      <a:r>
                        <a:rPr lang="el-GR" sz="1400" dirty="0" smtClean="0"/>
                        <a:t>Αποτελεί την πλειονότητα των πολέμων μεταξύ κρατών στην ιστορία της ανθρωπότητας.</a:t>
                      </a:r>
                    </a:p>
                    <a:p>
                      <a:pPr lvl="0" algn="l"/>
                      <a:r>
                        <a:rPr lang="el-GR" sz="1400" dirty="0" smtClean="0"/>
                        <a:t>Η χρήση της πυρηνικής ενέργειας για στρατιωτικούς σκοπούς και ο ανταγωνισμός των </a:t>
                      </a:r>
                      <a:r>
                        <a:rPr lang="el-GR" sz="1400" dirty="0" err="1" smtClean="0"/>
                        <a:t>κοινωνικο</a:t>
                      </a:r>
                      <a:r>
                        <a:rPr lang="el-GR" sz="1400" dirty="0" smtClean="0"/>
                        <a:t>-οικονομικών συστημάτων (σοσιαλισμός-καπιταλισμός) πρόσθεσαν ιδεολογικά κίνητρα στις συρράξεις μεταξύ των κρατών.</a:t>
                      </a:r>
                    </a:p>
                    <a:p>
                      <a:pPr lvl="0" algn="l"/>
                      <a:endParaRPr lang="el-GR" sz="1400" dirty="0" smtClean="0"/>
                    </a:p>
                    <a:p>
                      <a:pPr lvl="0" algn="ctr"/>
                      <a:r>
                        <a:rPr lang="el-GR" sz="1400" b="1" dirty="0" smtClean="0"/>
                        <a:t>Παραδείγματα</a:t>
                      </a:r>
                    </a:p>
                    <a:p>
                      <a:pPr lvl="0" algn="l"/>
                      <a:r>
                        <a:rPr lang="el-GR" sz="1400" dirty="0" smtClean="0"/>
                        <a:t>Οι εκστρατείες των αυτοκρατοριών από την αρχαιότητα ως το 18ο αιώνα (Μέγας Αλέξανδρος, Ρωμαϊκή, Βυζαντινή, Οθωμανική Αυτοκρατορία).</a:t>
                      </a:r>
                    </a:p>
                    <a:p>
                      <a:pPr lvl="0" algn="l"/>
                      <a:endParaRPr lang="el-GR" sz="1400" dirty="0" smtClean="0"/>
                    </a:p>
                    <a:p>
                      <a:pPr lvl="0" algn="l"/>
                      <a:r>
                        <a:rPr lang="el-GR" sz="1400" dirty="0" smtClean="0"/>
                        <a:t>Οι πολεμικές συρράξεις κατά το πρώτο ήμισυ του 20ού αιώνα (Α' και Β' Παγκόσμιος Πόλεμος).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l-GR" sz="1400" dirty="0" smtClean="0"/>
                        <a:t>Σκοπός: η ανεξαρτησία του έθνους-κράτους που βρίσκεται υπό ξένη κατοχή. </a:t>
                      </a:r>
                    </a:p>
                    <a:p>
                      <a:pPr lvl="0" algn="l"/>
                      <a:r>
                        <a:rPr lang="el-GR" sz="1400" dirty="0" smtClean="0"/>
                        <a:t>Αφετηρία: η εθνική αφύπνιση του λαού οδηγεί σε βίαιη αντιπαράθεση με τον κατακτητή για την ανεξαρτητοποίησή του.</a:t>
                      </a:r>
                    </a:p>
                    <a:p>
                      <a:endParaRPr lang="el-GR" sz="1400" dirty="0" smtClean="0"/>
                    </a:p>
                    <a:p>
                      <a:pPr algn="ctr"/>
                      <a:r>
                        <a:rPr lang="el-GR" sz="1400" b="1" dirty="0" smtClean="0"/>
                        <a:t>Παραδείγματα</a:t>
                      </a:r>
                    </a:p>
                    <a:p>
                      <a:r>
                        <a:rPr lang="el-GR" sz="1400" dirty="0" smtClean="0"/>
                        <a:t>Μετά τη Γαλλική Επανάσταση: Ελλάδα (1821).</a:t>
                      </a:r>
                    </a:p>
                    <a:p>
                      <a:endParaRPr lang="el-GR" sz="1400" dirty="0" smtClean="0"/>
                    </a:p>
                    <a:p>
                      <a:r>
                        <a:rPr lang="el-GR" sz="1400" dirty="0" smtClean="0"/>
                        <a:t>Κατά τον 20ό αιώνα: εθνικοαπελευθερωτικοί αγώνες εναντίον των αποικιοκρατών:  Ινδία (1949), Βιετνάμ (1954), Αλγερία (1962), Παλαιστίνη (αγώνας που διαρκεί από το 1920 μέχρι σήμερα).</a:t>
                      </a:r>
                    </a:p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Στηρίζεται στο φανατισμό των ομάδων με διαφορετικές θρησκευτικές πεποιθήσεις. Συχνά υποκρύπτονται οικονομικά και πολιτικά κίνητρα.</a:t>
                      </a:r>
                    </a:p>
                    <a:p>
                      <a:endParaRPr lang="el-GR" sz="1400" dirty="0" smtClean="0"/>
                    </a:p>
                    <a:p>
                      <a:pPr algn="ctr"/>
                      <a:r>
                        <a:rPr lang="el-GR" sz="1400" b="1" dirty="0" smtClean="0"/>
                        <a:t>Παραδείγματα</a:t>
                      </a:r>
                    </a:p>
                    <a:p>
                      <a:r>
                        <a:rPr lang="el-GR" sz="1400" dirty="0" smtClean="0"/>
                        <a:t>Οι σταυροφορίες το Μεσαίωνα.</a:t>
                      </a:r>
                    </a:p>
                    <a:p>
                      <a:endParaRPr lang="el-GR" sz="1400" dirty="0" smtClean="0"/>
                    </a:p>
                    <a:p>
                      <a:r>
                        <a:rPr lang="el-GR" sz="1400" dirty="0" smtClean="0"/>
                        <a:t>Ο τριακονταετής πόλεμος (1618-1648) μεταξύ των προτεσταντικών πριγκιπάτων και των καθολικών ηγετών/εκπροσώπων της Αγίας Ρωμαϊκής Αυτοκρατορίας .</a:t>
                      </a:r>
                    </a:p>
                    <a:p>
                      <a:endParaRPr lang="el-GR" sz="1400" dirty="0" smtClean="0"/>
                    </a:p>
                    <a:p>
                      <a:r>
                        <a:rPr lang="el-GR" sz="1400" dirty="0" smtClean="0"/>
                        <a:t>Η διαμάχη μεταξύ διαμαρτυρομένων και καθολικών στη Β. Ιρλανδία με ρίζες στους μεσαιωνικούς θρησκευτικούς πολέμους και έντονα πολιτικά χαρακτηριστικά.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116601"/>
                  </a:ext>
                </a:extLst>
              </a:tr>
            </a:tbl>
          </a:graphicData>
        </a:graphic>
      </p:graphicFrame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61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249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3600" dirty="0" smtClean="0"/>
              <a:t>ΣΥΓΚΡΟΥΣΕΙΣ ΕΝΤΟΣ ΚΡΑΤΩΝ</a:t>
            </a:r>
            <a:endParaRPr lang="el-GR" sz="36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409929"/>
              </p:ext>
            </p:extLst>
          </p:nvPr>
        </p:nvGraphicFramePr>
        <p:xfrm>
          <a:off x="1295400" y="1759131"/>
          <a:ext cx="9601200" cy="42216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866975219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126071065"/>
                    </a:ext>
                  </a:extLst>
                </a:gridCol>
              </a:tblGrid>
              <a:tr h="352172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ΕΠΑΝΑΣΤΑΣΗ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ΕΜΦΥΛΙΟΣ ΠΟΛΕΜΟΣ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686289"/>
                  </a:ext>
                </a:extLst>
              </a:tr>
              <a:tr h="14742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Σκοπός:</a:t>
                      </a:r>
                      <a:r>
                        <a:rPr lang="el-GR" sz="1600" dirty="0" smtClean="0"/>
                        <a:t> ρήξη με την κρατούσα κοινωνικοοικονομική τάξη πραγμάτων.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l-GR" sz="1600" dirty="0" smtClean="0"/>
                        <a:t>Διεξάγεται μεταξύ αντιπάλων που συνυπάρχουν στον ίδιο γεωγραφικό χώρο (ομοεθνών). </a:t>
                      </a:r>
                    </a:p>
                    <a:p>
                      <a:pPr lvl="0" algn="l"/>
                      <a:r>
                        <a:rPr lang="el-GR" sz="1600" b="1" dirty="0" smtClean="0"/>
                        <a:t>Σκοπός:</a:t>
                      </a:r>
                      <a:r>
                        <a:rPr lang="el-GR" sz="1600" dirty="0" smtClean="0"/>
                        <a:t> η κατάκτηση της πολιτικής εξουσίας. Λαμβάνουν πολιτικοκοινωνικές διαστάσεις και υποκρύπτουν οικονομικά συμφέροντα.</a:t>
                      </a:r>
                    </a:p>
                    <a:p>
                      <a:pPr lvl="1" algn="l"/>
                      <a:endParaRPr lang="el-G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77105"/>
                  </a:ext>
                </a:extLst>
              </a:tr>
              <a:tr h="2301408">
                <a:tc>
                  <a:txBody>
                    <a:bodyPr/>
                    <a:lstStyle/>
                    <a:p>
                      <a:pPr lvl="0" algn="ctr"/>
                      <a:r>
                        <a:rPr lang="el-GR" sz="1600" b="1" dirty="0" smtClean="0"/>
                        <a:t>Παραδείγματα</a:t>
                      </a:r>
                    </a:p>
                    <a:p>
                      <a:pPr lvl="0"/>
                      <a:r>
                        <a:rPr lang="el-GR" sz="1600" dirty="0" smtClean="0"/>
                        <a:t>Η Οκτωβριανή Επανάσταση στη Ρωσία (1917). </a:t>
                      </a:r>
                    </a:p>
                    <a:p>
                      <a:pPr lvl="0"/>
                      <a:endParaRPr lang="el-GR" sz="1600" dirty="0" smtClean="0"/>
                    </a:p>
                    <a:p>
                      <a:pPr lvl="0"/>
                      <a:r>
                        <a:rPr lang="el-GR" sz="1600" dirty="0" smtClean="0"/>
                        <a:t>Η Κινεζική Επανάσταση (1949).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l-GR" sz="1600" b="1" dirty="0" smtClean="0"/>
                        <a:t>Παραδείγματα</a:t>
                      </a:r>
                      <a:r>
                        <a:rPr lang="el-GR" sz="1600" dirty="0" smtClean="0"/>
                        <a:t> </a:t>
                      </a:r>
                    </a:p>
                    <a:p>
                      <a:pPr lvl="0"/>
                      <a:r>
                        <a:rPr lang="el-GR" sz="1600" dirty="0" smtClean="0"/>
                        <a:t>Ελλάδα (1945-1949) με διαχωρισμό των Ελλήνων στη βάση του πολιτικού τους φρονήματος σε «κομμουνιστές» και «εθνικόφρονες».</a:t>
                      </a:r>
                    </a:p>
                    <a:p>
                      <a:pPr lvl="0"/>
                      <a:r>
                        <a:rPr lang="el-GR" sz="1600" dirty="0" smtClean="0"/>
                        <a:t>Ισπανία (1936-1939) με αντίπαλες ομάδες τους «δημοκρατικούς» και τους «φασίστες». </a:t>
                      </a:r>
                    </a:p>
                    <a:p>
                      <a:pPr lvl="0"/>
                      <a:r>
                        <a:rPr lang="el-GR" sz="1600" dirty="0" smtClean="0"/>
                        <a:t>Ελ Σαλβαδόρ (1991, Συμφωνία Ειρήνης).</a:t>
                      </a:r>
                    </a:p>
                    <a:p>
                      <a:pPr lvl="0"/>
                      <a:r>
                        <a:rPr lang="el-GR" sz="1600" dirty="0" smtClean="0"/>
                        <a:t>Ρουάντα (1994, μεταξύ των φυλών Χούτου και </a:t>
                      </a:r>
                      <a:r>
                        <a:rPr lang="el-GR" sz="1600" dirty="0" err="1" smtClean="0"/>
                        <a:t>Τούτσι</a:t>
                      </a:r>
                      <a:r>
                        <a:rPr lang="el-GR" sz="1600" dirty="0" smtClean="0"/>
                        <a:t>),</a:t>
                      </a:r>
                    </a:p>
                    <a:p>
                      <a:pPr lvl="0"/>
                      <a:r>
                        <a:rPr lang="el-GR" sz="1600" dirty="0" smtClean="0"/>
                        <a:t>Βοσνία-Ερζεγοβίνη (1995).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25245"/>
                  </a:ext>
                </a:extLst>
              </a:tr>
            </a:tbl>
          </a:graphicData>
        </a:graphic>
      </p:graphicFrame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51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862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3600" dirty="0" smtClean="0"/>
              <a:t>ΑΙΤΙΑ ΠΟΛΕΜΩΝ</a:t>
            </a:r>
            <a:endParaRPr lang="el-GR" sz="36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413961"/>
              </p:ext>
            </p:extLst>
          </p:nvPr>
        </p:nvGraphicFramePr>
        <p:xfrm>
          <a:off x="1295400" y="1846218"/>
          <a:ext cx="9601200" cy="40581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99709">
                  <a:extLst>
                    <a:ext uri="{9D8B030D-6E8A-4147-A177-3AD203B41FA5}">
                      <a16:colId xmlns:a16="http://schemas.microsoft.com/office/drawing/2014/main" val="4104226976"/>
                    </a:ext>
                  </a:extLst>
                </a:gridCol>
                <a:gridCol w="5401491">
                  <a:extLst>
                    <a:ext uri="{9D8B030D-6E8A-4147-A177-3AD203B41FA5}">
                      <a16:colId xmlns:a16="http://schemas.microsoft.com/office/drawing/2014/main" val="734957722"/>
                    </a:ext>
                  </a:extLst>
                </a:gridCol>
              </a:tblGrid>
              <a:tr h="368927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ΒΙΟΚΟΙΝΩΝΙΟΛΟΓΙΑ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ΣΥΓΧΡΟΝΗ ΚΟΙΝΩΝΙΟΛΟΓΙΑ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525390"/>
                  </a:ext>
                </a:extLst>
              </a:tr>
              <a:tr h="3689267"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 πόλεμος ανάγεται στα</a:t>
                      </a:r>
                      <a:r>
                        <a:rPr lang="el-G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βιολογικά χαρακτηριστικά του ανθρώπου, όπως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τα ένστικτα και έμφυτα χαρακτηριστικά,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επιθετική του φύση,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ανάγκη του για επιβολή και επικράτηση,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 αγώνας επιβίωσης και κυριαρχίας έναντι άλλων ομάδων (π.χ. φυλών, εθνών, κρατών).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άποψη αυτή δεν έχει πολλούς οπαδούς μεταξύ των σύγχρονων κοινωνιολόγων.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Οι ρίζες του πολέμου αναζητούνται: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στον πολιτισμό, την κουλτούρα, τα σύμβολα, τις αξίες, τις στάσεις, που μαθαίνουν οι άνθρωποι μέσω της πρωτογενούς και της δευτερογενούς κοινωνικοποίησης,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στα συμφέροντα των ανθρώπων και των διάφορων κοινωνικών ομάδων, τάξεων και κρατών</a:t>
                      </a:r>
                      <a:r>
                        <a:rPr lang="el-G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υπεράσπιση ή επέκταση των οικονομικών συμφερόντων),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στα οικονομικά αίτια του ιμπεριαλισμού (π.χ. ιδιοποίηση πλουτοπαραγωγικών πηγών, άνοιγμα νέων αγορών για βιομηχανικά προϊόντα, οικονομική ύφεση στη «μητρόπολη»),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στη διαπλοκή μεταξύ οικονομικής (βιομηχανίας όπλων), πολιτικής και στρατιωτικής ηγεσίας των κρατών.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456102"/>
                  </a:ext>
                </a:extLst>
              </a:tr>
            </a:tbl>
          </a:graphicData>
        </a:graphic>
      </p:graphicFrame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3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2083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/>
              <a:t>ΣΥΝΕΠΕΙΕΣ ΠΟΛΕΜΩΝ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/>
              <a:t>Απώλεια </a:t>
            </a:r>
            <a:r>
              <a:rPr lang="el-GR" dirty="0"/>
              <a:t>της ζωής εκατομμυρίων ανθρώπων (π.χ. B' Παγκόσμιος Πόλεμος),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/>
              <a:t>Θάνατος </a:t>
            </a:r>
            <a:r>
              <a:rPr lang="el-GR" dirty="0"/>
              <a:t>μικρών παιδιών και </a:t>
            </a:r>
            <a:r>
              <a:rPr lang="el-GR" dirty="0" smtClean="0"/>
              <a:t>χρησιμοποίηση </a:t>
            </a:r>
            <a:r>
              <a:rPr lang="el-GR" dirty="0"/>
              <a:t>ανηλίκων ως στρατιωτών σε πολλές χώρες στον κόσμο,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/>
              <a:t>Εμφάνιση </a:t>
            </a:r>
            <a:r>
              <a:rPr lang="el-GR" dirty="0"/>
              <a:t>αστέγων και προσφύγων (π.χ. εμφύλιες συρράξεις στην Αφρική),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/>
              <a:t>Τραυματικές </a:t>
            </a:r>
            <a:r>
              <a:rPr lang="el-GR" dirty="0"/>
              <a:t>εμπειρίες των αμάχων και των </a:t>
            </a:r>
            <a:r>
              <a:rPr lang="el-GR" dirty="0" smtClean="0"/>
              <a:t>στρατιωτών (π.χ</a:t>
            </a:r>
            <a:r>
              <a:rPr lang="el-GR" dirty="0"/>
              <a:t>. πόλεμος του Βιετνάμ),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/>
              <a:t>Καταστροφή </a:t>
            </a:r>
            <a:r>
              <a:rPr lang="el-GR" dirty="0"/>
              <a:t>των περιουσιακών στοιχείων των </a:t>
            </a:r>
            <a:r>
              <a:rPr lang="el-GR" dirty="0" smtClean="0"/>
              <a:t>ατόμων </a:t>
            </a:r>
            <a:r>
              <a:rPr lang="el-GR" dirty="0"/>
              <a:t>και των πλουτοπαραγωγικών πηγών των κρατών (π.χ. πόλεμος στο Ιράκ).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ΕΥΑΓΓΕΛΟΣ ΚΥΡΙΑΚΟΣ ΠΕ78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94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387</TotalTime>
  <Words>628</Words>
  <Application>Microsoft Office PowerPoint</Application>
  <PresentationFormat>Ευρεία οθόνη</PresentationFormat>
  <Paragraphs>83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</vt:lpstr>
      <vt:lpstr>Οργανικό</vt:lpstr>
      <vt:lpstr>ΠΟΛΕΜΟΣ </vt:lpstr>
      <vt:lpstr>Παρουσίαση του PowerPoint</vt:lpstr>
      <vt:lpstr>Συγκρούσεις μεταξύ κρατών</vt:lpstr>
      <vt:lpstr>ΣΥΓΚΡΟΥΣΕΙΣ ΕΝΤΟΣ ΚΡΑΤΩΝ</vt:lpstr>
      <vt:lpstr>ΑΙΤΙΑ ΠΟΛΕΜΩΝ</vt:lpstr>
      <vt:lpstr>ΣΥΝΕΠΕΙΕΣ ΠΟΛΕΜΩΝ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Yioula Politi</dc:creator>
  <cp:lastModifiedBy>Yioula Politi</cp:lastModifiedBy>
  <cp:revision>14</cp:revision>
  <dcterms:created xsi:type="dcterms:W3CDTF">2020-03-22T08:38:01Z</dcterms:created>
  <dcterms:modified xsi:type="dcterms:W3CDTF">2020-03-22T15:07:38Z</dcterms:modified>
</cp:coreProperties>
</file>